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87" r:id="rId5"/>
    <p:sldId id="288" r:id="rId6"/>
    <p:sldId id="28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71" d="100"/>
          <a:sy n="71" d="100"/>
        </p:scale>
        <p:origin x="154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47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7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9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3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19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0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8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9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64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3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17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57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39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6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20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7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2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3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69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0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3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4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2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x 2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2 = 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 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63E780-CE45-8A76-521C-185D4D3C66F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68ABAD-4CD6-2DB4-C3EF-325A09FC6E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58CE-4F2B-550E-6D3A-CBEF8229669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32117-FED3-2BB3-A34B-09350FFE69C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2E15E-0DD6-3112-F926-D69B00784F6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x 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C75E6-B2BC-E5D4-DDB7-F5DAD3EEA34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2 = 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174137-B61E-B482-4434-B77C979B54A1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43B3D-6C1E-4686-41AF-DB8A51664CB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 5</a:t>
            </a:r>
          </a:p>
        </p:txBody>
      </p:sp>
    </p:spTree>
    <p:extLst>
      <p:ext uri="{BB962C8B-B14F-4D97-AF65-F5344CB8AC3E}">
        <p14:creationId xmlns:p14="http://schemas.microsoft.com/office/powerpoint/2010/main" val="309552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E8F36-43CC-6D69-C66B-AA277DB2494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4A17F-8FFC-622F-37FD-33C5B74EED1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C39E0E-33FE-9953-F51E-B0B25870E24C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18465-7138-E75C-F997-A368FEEABC7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68DE9-B3E7-4D1C-FDD1-40A3EF9D16C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lots of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AF8D8-D358-E053-9FC1-C00ABF8FD84C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half of 10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19C21C-8CC8-E391-1D34-14AE9B7A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076969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3B5A95-DA68-6CA5-683F-25AF3EBF60E7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3CD4625C-C88C-FA13-6584-F9594137B021}"/>
              </a:ext>
            </a:extLst>
          </p:cNvPr>
          <p:cNvGraphicFramePr>
            <a:graphicFrameLocks noGrp="1"/>
          </p:cNvGraphicFramePr>
          <p:nvPr/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65DF0B-4B11-C7F5-B2F9-A2D3A69B9156}"/>
              </a:ext>
            </a:extLst>
          </p:cNvPr>
          <p:cNvCxnSpPr>
            <a:endCxn id="15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74E375-AC43-3AC2-4392-ED6A80862E71}"/>
              </a:ext>
            </a:extLst>
          </p:cNvPr>
          <p:cNvSpPr txBox="1"/>
          <p:nvPr/>
        </p:nvSpPr>
        <p:spPr>
          <a:xfrm>
            <a:off x="6727635" y="409832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10</a:t>
            </a:r>
          </a:p>
        </p:txBody>
      </p:sp>
    </p:spTree>
    <p:extLst>
      <p:ext uri="{BB962C8B-B14F-4D97-AF65-F5344CB8AC3E}">
        <p14:creationId xmlns:p14="http://schemas.microsoft.com/office/powerpoint/2010/main" val="387387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5F9240-4AFF-0956-6A59-AA700B4268B5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45F1A0-9952-32B2-DCDF-F4EBC8606E2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0913A-BCFE-C77A-BC7F-737EC7B3D77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BE925-BFBF-456A-C318-E12DFCF1778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17A70B5-F08C-C9EE-79CA-68AB3C74E511}"/>
              </a:ext>
            </a:extLst>
          </p:cNvPr>
          <p:cNvGraphicFramePr>
            <a:graphicFrameLocks noGrp="1"/>
          </p:cNvGraphicFramePr>
          <p:nvPr/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7378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E7B7CFB-A3D9-F7BE-3BB1-1DA59119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177716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91781905-AC47-147B-3804-496CB4148CB7}"/>
              </a:ext>
            </a:extLst>
          </p:cNvPr>
          <p:cNvSpPr/>
          <p:nvPr/>
        </p:nvSpPr>
        <p:spPr>
          <a:xfrm>
            <a:off x="2225192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20E201-CFEC-840A-F707-F34D103B96F3}"/>
              </a:ext>
            </a:extLst>
          </p:cNvPr>
          <p:cNvSpPr/>
          <p:nvPr/>
        </p:nvSpPr>
        <p:spPr>
          <a:xfrm>
            <a:off x="2225192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29126F-B01A-6448-7FE9-AF40EA02E9AD}"/>
              </a:ext>
            </a:extLst>
          </p:cNvPr>
          <p:cNvSpPr/>
          <p:nvPr/>
        </p:nvSpPr>
        <p:spPr>
          <a:xfrm>
            <a:off x="2537355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F3BDA9-8A4A-6187-152D-97360985A3B2}"/>
              </a:ext>
            </a:extLst>
          </p:cNvPr>
          <p:cNvSpPr/>
          <p:nvPr/>
        </p:nvSpPr>
        <p:spPr>
          <a:xfrm>
            <a:off x="2537355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24318A4-36E2-75D6-D0E1-F4386EDFEC41}"/>
              </a:ext>
            </a:extLst>
          </p:cNvPr>
          <p:cNvSpPr/>
          <p:nvPr/>
        </p:nvSpPr>
        <p:spPr>
          <a:xfrm>
            <a:off x="2849518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4C4AA-ECDD-C077-C06D-60F4B642AFBC}"/>
              </a:ext>
            </a:extLst>
          </p:cNvPr>
          <p:cNvSpPr/>
          <p:nvPr/>
        </p:nvSpPr>
        <p:spPr>
          <a:xfrm>
            <a:off x="2849518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DDAD7F-D190-1C97-BCC8-4760FAEAB9B9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5 groups of 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C7A4C9-4C6E-CF4A-5AA0-7DCDA77E6386}"/>
              </a:ext>
            </a:extLst>
          </p:cNvPr>
          <p:cNvSpPr/>
          <p:nvPr/>
        </p:nvSpPr>
        <p:spPr>
          <a:xfrm>
            <a:off x="3161681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A9DC9-2B5D-B395-D87B-AFBEC77EADD1}"/>
              </a:ext>
            </a:extLst>
          </p:cNvPr>
          <p:cNvSpPr/>
          <p:nvPr/>
        </p:nvSpPr>
        <p:spPr>
          <a:xfrm>
            <a:off x="3161681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5DC06-B4BD-A724-09F9-BAF6180F057C}"/>
              </a:ext>
            </a:extLst>
          </p:cNvPr>
          <p:cNvSpPr/>
          <p:nvPr/>
        </p:nvSpPr>
        <p:spPr>
          <a:xfrm>
            <a:off x="1913029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F58171-94A9-2FE2-DA4B-624DCB27BCB7}"/>
              </a:ext>
            </a:extLst>
          </p:cNvPr>
          <p:cNvSpPr/>
          <p:nvPr/>
        </p:nvSpPr>
        <p:spPr>
          <a:xfrm>
            <a:off x="1913029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4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646956-7464-294F-30F6-E72CC7F01EA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44647-7A36-3933-5062-41CD7B4AA6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B6310E-7ACD-E898-D058-9DE08BD2AB5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9AFA00-69CC-3621-970A-A6741402DD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54255-D89C-2785-9049-FE6326DD3B3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x 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A9456-1544-D0B5-1502-06C13A26210E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2 = 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DD4E5-5613-F447-B28D-2103E7A3E0C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EF2D8-8B3D-7E29-A3D1-8EB0BB692FE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 6</a:t>
            </a:r>
          </a:p>
        </p:txBody>
      </p:sp>
    </p:spTree>
    <p:extLst>
      <p:ext uri="{BB962C8B-B14F-4D97-AF65-F5344CB8AC3E}">
        <p14:creationId xmlns:p14="http://schemas.microsoft.com/office/powerpoint/2010/main" val="34962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32CDA-508B-F657-8865-B0E61DCD14D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F9995-34CD-00DE-849D-F0967671AF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A5C25-4401-DC98-1564-93D4D76D0E2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A277C-EEC2-9F06-08FC-4E5266BF3363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B9874-2707-6DEC-2504-80D553ABC5A4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lots of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7BC1B-FD1D-62F1-486E-3982BC7AFFD8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half of 12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1E400ED-162A-6D75-4B7C-1E638034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370523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370308-B2E5-83D6-4C1C-4EC9E85BCB0A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D0A3CA18-E10D-F1D6-C0FF-86BDC4057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04457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BDB949-FEFA-8946-8A1D-C04096C4AD4F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B06F5A-0A7B-8295-12CD-02BC49E5F8B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12</a:t>
            </a:r>
          </a:p>
        </p:txBody>
      </p:sp>
    </p:spTree>
    <p:extLst>
      <p:ext uri="{BB962C8B-B14F-4D97-AF65-F5344CB8AC3E}">
        <p14:creationId xmlns:p14="http://schemas.microsoft.com/office/powerpoint/2010/main" val="339980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8C7CA6-297B-A673-36D4-CC490B0BFC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A02BC-63B7-DB73-B633-2F9A45D70FC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CAB2C9-D28F-342F-2112-7AEF99E9D12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70ECF-F7D9-E044-B699-537DCA0403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591612B8-C313-4626-2204-CFF391DDDA1E}"/>
              </a:ext>
            </a:extLst>
          </p:cNvPr>
          <p:cNvGraphicFramePr>
            <a:graphicFrameLocks noGrp="1"/>
          </p:cNvGraphicFramePr>
          <p:nvPr/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7378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4CC641-5747-5F91-9651-E6C294CA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60793"/>
              </p:ext>
            </p:extLst>
          </p:nvPr>
        </p:nvGraphicFramePr>
        <p:xfrm>
          <a:off x="6013089" y="1624090"/>
          <a:ext cx="1475658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BB3253D7-26B0-DB5C-CA03-EE0F34889249}"/>
              </a:ext>
            </a:extLst>
          </p:cNvPr>
          <p:cNvSpPr/>
          <p:nvPr/>
        </p:nvSpPr>
        <p:spPr>
          <a:xfrm>
            <a:off x="2225192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641AA7-7707-8794-4C3A-69563BABFAEC}"/>
              </a:ext>
            </a:extLst>
          </p:cNvPr>
          <p:cNvSpPr/>
          <p:nvPr/>
        </p:nvSpPr>
        <p:spPr>
          <a:xfrm>
            <a:off x="2225192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B6ED7F-57A1-2889-E637-70E9A5175704}"/>
              </a:ext>
            </a:extLst>
          </p:cNvPr>
          <p:cNvSpPr/>
          <p:nvPr/>
        </p:nvSpPr>
        <p:spPr>
          <a:xfrm>
            <a:off x="2537355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39A4F07-DDCB-D161-A510-B6D7BDC5B784}"/>
              </a:ext>
            </a:extLst>
          </p:cNvPr>
          <p:cNvSpPr/>
          <p:nvPr/>
        </p:nvSpPr>
        <p:spPr>
          <a:xfrm>
            <a:off x="2537355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DA861-A375-B9DC-084B-47B88186B333}"/>
              </a:ext>
            </a:extLst>
          </p:cNvPr>
          <p:cNvSpPr/>
          <p:nvPr/>
        </p:nvSpPr>
        <p:spPr>
          <a:xfrm>
            <a:off x="2849518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E5D36C-10A1-CAE7-F367-56E8B52F16CB}"/>
              </a:ext>
            </a:extLst>
          </p:cNvPr>
          <p:cNvSpPr/>
          <p:nvPr/>
        </p:nvSpPr>
        <p:spPr>
          <a:xfrm>
            <a:off x="2849518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30A82B-9675-C525-A805-B2012051F19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6 groups of 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337DA-C588-E94A-70DC-0F9079384DA7}"/>
              </a:ext>
            </a:extLst>
          </p:cNvPr>
          <p:cNvSpPr/>
          <p:nvPr/>
        </p:nvSpPr>
        <p:spPr>
          <a:xfrm>
            <a:off x="3161681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2F0E12-B07D-2919-C93E-AA6CEFF95D3A}"/>
              </a:ext>
            </a:extLst>
          </p:cNvPr>
          <p:cNvSpPr/>
          <p:nvPr/>
        </p:nvSpPr>
        <p:spPr>
          <a:xfrm>
            <a:off x="3161681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95DF69-3800-B4AB-FD8F-88AF3FF93CAF}"/>
              </a:ext>
            </a:extLst>
          </p:cNvPr>
          <p:cNvSpPr/>
          <p:nvPr/>
        </p:nvSpPr>
        <p:spPr>
          <a:xfrm>
            <a:off x="1913029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C0BE73-78EC-5687-8D43-006F2AEA0F47}"/>
              </a:ext>
            </a:extLst>
          </p:cNvPr>
          <p:cNvSpPr/>
          <p:nvPr/>
        </p:nvSpPr>
        <p:spPr>
          <a:xfrm>
            <a:off x="1913029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3170FC-1B3F-6BC9-C24F-B9260F264872}"/>
              </a:ext>
            </a:extLst>
          </p:cNvPr>
          <p:cNvSpPr/>
          <p:nvPr/>
        </p:nvSpPr>
        <p:spPr>
          <a:xfrm>
            <a:off x="1624278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422EE-286E-8D22-C5E8-7344D9ABC117}"/>
              </a:ext>
            </a:extLst>
          </p:cNvPr>
          <p:cNvSpPr/>
          <p:nvPr/>
        </p:nvSpPr>
        <p:spPr>
          <a:xfrm>
            <a:off x="1624278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85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4FF20E-03E0-E6BF-9E4C-7EF77942E9B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238C0A-35AB-1B0B-FD59-AFBC029389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B15A7C-73D0-6A6C-729C-E610F87920A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32D7E-4A60-9EE3-A494-2710B006437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A4CE8-21E9-C5E2-3919-53764741EE6A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x 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7F7EB-9ABE-A05F-C395-AE82C8444A9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2 = 14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DADC9-5BE9-7165-3A72-C4D44B2C2322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7DC82-4AFF-F794-0726-2C9110A27C87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 7</a:t>
            </a:r>
          </a:p>
        </p:txBody>
      </p:sp>
    </p:spTree>
    <p:extLst>
      <p:ext uri="{BB962C8B-B14F-4D97-AF65-F5344CB8AC3E}">
        <p14:creationId xmlns:p14="http://schemas.microsoft.com/office/powerpoint/2010/main" val="426630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C612CA-4368-0D09-4F67-A07457F0A64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FB0682-2E85-F7DE-431B-5E8CABB3903C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C1FC0-6C95-3145-4A83-3322DC8A6F0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C24B-720A-23BF-D767-C5BAB4BCB97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89FB5C-EB5D-53FB-1294-1869AB6C9A5C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lots of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4A7FC-4B10-F4D1-1363-08E7C9B6DEB6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half of 14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61BB07C-2183-FA3C-474A-55D9787A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02116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3E3D4A-19A4-ADF0-BDEE-A6821ED21308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905A2E2A-B375-234A-609D-1F1B23BA9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49283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123E0C-E279-C575-B33B-BC806FF791F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606D7-B9D9-B148-A8B3-2519F0C567C5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14</a:t>
            </a:r>
          </a:p>
        </p:txBody>
      </p:sp>
    </p:spTree>
    <p:extLst>
      <p:ext uri="{BB962C8B-B14F-4D97-AF65-F5344CB8AC3E}">
        <p14:creationId xmlns:p14="http://schemas.microsoft.com/office/powerpoint/2010/main" val="1661146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E5C45D-9AE8-F51C-C877-A313B380ED9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9A0C8-1443-5067-3C80-9FAA88095401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A342-FE84-679F-5865-607E8CB873F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0DEF02-F923-5429-2B11-5D0EC73F4A8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AC3B29-5ECF-99D0-9FB8-C45A4069F78A}"/>
              </a:ext>
            </a:extLst>
          </p:cNvPr>
          <p:cNvGraphicFramePr>
            <a:graphicFrameLocks noGrp="1"/>
          </p:cNvGraphicFramePr>
          <p:nvPr/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7378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3972D3-B597-3D12-FFFE-088686853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90917"/>
              </p:ext>
            </p:extLst>
          </p:nvPr>
        </p:nvGraphicFramePr>
        <p:xfrm>
          <a:off x="6013089" y="1624090"/>
          <a:ext cx="1475656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1B88341-E75E-F19C-4760-B606602D5896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7 groups of 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D704E-2C84-8CFE-4594-6B59923BAD44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280DEC-0F41-CD5E-E71C-C3FD90FB1D9F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80EAE8D-449F-81B3-7D63-5EEF71933BAE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0EE5A9-3471-F9DD-0178-B058B17D857B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9DBB0-ED23-4824-633B-7DE7CBA14711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EB9BE5-05DA-1A26-D7F1-56FB2629E855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8FB8A-03E3-5143-5C51-703A1733156C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2E75CD-5209-711A-CB06-14AFAF603140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EF763A-9468-8EE2-D565-9B9D504BBC35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98E37E-CD40-32BA-2AA4-4B13932DE397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811635-4773-33AD-B2FA-E62E970E37BB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B9B41A-C307-F148-132C-B23199BDBC27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554E97-C425-EE7F-14AD-264F1AD40581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6E8B97-CDB8-89F7-7ED7-D101218A163E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0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3CDCEB-2EBC-ECEB-8310-E90E135569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CAA318-5FB5-4FF2-3EF4-DCEA6E51DAA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CD892-81C4-3733-202E-DCB5B6EE24CE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D6F99-23AB-2F17-554B-AC6BE6D9F99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F1D0D8-DDF0-0097-84A9-D0733BA10F0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x 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F3D60-EB38-2A3F-BA9E-6304BC521B2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2 = 16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7F4C0-FBB0-3B99-7961-461D5CD3ADA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1412CF-D3A8-98B3-4E0A-0F694E1B46C1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 8</a:t>
            </a:r>
          </a:p>
        </p:txBody>
      </p:sp>
    </p:spTree>
    <p:extLst>
      <p:ext uri="{BB962C8B-B14F-4D97-AF65-F5344CB8AC3E}">
        <p14:creationId xmlns:p14="http://schemas.microsoft.com/office/powerpoint/2010/main" val="353994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lots of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half of 4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260748"/>
              </p:ext>
            </p:extLst>
          </p:nvPr>
        </p:nvGraphicFramePr>
        <p:xfrm>
          <a:off x="2327443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endCxn id="12" idx="3"/>
          </p:cNvCxnSpPr>
          <p:nvPr/>
        </p:nvCxnSpPr>
        <p:spPr>
          <a:xfrm>
            <a:off x="2327443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72929"/>
              </p:ext>
            </p:extLst>
          </p:nvPr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014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</a:t>
            </a:r>
          </a:p>
        </p:txBody>
      </p:sp>
    </p:spTree>
    <p:extLst>
      <p:ext uri="{BB962C8B-B14F-4D97-AF65-F5344CB8AC3E}">
        <p14:creationId xmlns:p14="http://schemas.microsoft.com/office/powerpoint/2010/main" val="211282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249E8-5AED-D1B7-6819-3E64F1864EB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F5429-6AC4-E74D-10E7-4DF4416E1F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0A0B49-385F-85E7-CB9A-33DEC56E464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0398A-81A6-BF29-2138-2F37037D26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6EF04-D09E-0047-2FE7-FE664EA896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lots of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3B79C-692D-CA82-C260-E2626AD8E71C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half of 16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91CFA8C-E139-EAEF-B6C9-33EA849DD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896722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E3D01F-E83E-082D-98E4-CAF8C6AD0750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86BA3EA0-2FD5-09F5-D93C-E1CA24AAA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6958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91721-AB9C-E89F-F0B9-EBA26CEB6C8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8AAF01-C98D-BCDF-EAC9-BD1F797A5489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16</a:t>
            </a:r>
          </a:p>
        </p:txBody>
      </p:sp>
    </p:spTree>
    <p:extLst>
      <p:ext uri="{BB962C8B-B14F-4D97-AF65-F5344CB8AC3E}">
        <p14:creationId xmlns:p14="http://schemas.microsoft.com/office/powerpoint/2010/main" val="103036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F127AE-F87A-0CCF-9C83-FAB381A23C6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902507-18CE-F2BA-FC4D-12D970D1C86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4EEEE-D63C-72A5-A27B-1B968FB2627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1A5C2-0AFC-6C35-DF47-2783C563E2C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DA9418-6B6B-3F89-E7E7-2970BEE23A56}"/>
              </a:ext>
            </a:extLst>
          </p:cNvPr>
          <p:cNvGraphicFramePr>
            <a:graphicFrameLocks noGrp="1"/>
          </p:cNvGraphicFramePr>
          <p:nvPr/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7378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F2F7EF-6C02-34D5-C305-EE501170A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86656"/>
              </p:ext>
            </p:extLst>
          </p:nvPr>
        </p:nvGraphicFramePr>
        <p:xfrm>
          <a:off x="6013089" y="1624090"/>
          <a:ext cx="166624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3B2ABFC-42C8-3474-9BCF-8C288D3B0B9E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 groups of 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5C9E7D-BF1D-09F6-B473-901716E8EB7D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51565D-2846-2EC8-88CC-9D65E95A3216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04D075-0226-6B5E-FD27-E526E5DA00AB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0D463C-9449-CA55-6231-1204A7455403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16501C-CFBC-022D-2BB0-512B9C284E33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612CAA-DF21-CAFC-C3EF-17A5BBF94ECA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89FAB1-4573-5307-B998-653759C5647B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80223-D7CC-233A-F078-220FC1FA17D7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4C169B-EC97-EFD4-8BDC-126282B07B21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673804-8FF0-AF91-6E41-17B9071F7E0D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2EE143-0DC6-572D-B994-471B424C2292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174994-371F-201C-0AC7-12747BFB6E41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74D247-CC05-46DB-40CC-FB7AA484DCC0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5D46B27-2A67-DF12-8488-B8FDD580A8D9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79833E-D7B6-2F80-DD22-4FA80EA279D6}"/>
              </a:ext>
            </a:extLst>
          </p:cNvPr>
          <p:cNvSpPr/>
          <p:nvPr/>
        </p:nvSpPr>
        <p:spPr>
          <a:xfrm>
            <a:off x="325185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CBB16F-2760-9EC9-F1A4-0FFF7CB71287}"/>
              </a:ext>
            </a:extLst>
          </p:cNvPr>
          <p:cNvSpPr/>
          <p:nvPr/>
        </p:nvSpPr>
        <p:spPr>
          <a:xfrm>
            <a:off x="325185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06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86703E-CB4A-BCEE-605F-296B122F00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A12536-B259-31DF-95F4-F8E674479BD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AC2D7-5DF6-413D-F99E-058FE3501CDA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3661C-6FC5-03F7-E282-BB9ED9701DFC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DD38F2-1CDC-0DC0-D3B5-0D392474F8A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x 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D1541-7879-F1FA-889A-18FDF70516F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2 = 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AACF7-3DEE-F1F4-EE9A-56BC0773F505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2020FF-CC2C-CE6E-420B-FB30471741B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 9</a:t>
            </a:r>
          </a:p>
        </p:txBody>
      </p:sp>
    </p:spTree>
    <p:extLst>
      <p:ext uri="{BB962C8B-B14F-4D97-AF65-F5344CB8AC3E}">
        <p14:creationId xmlns:p14="http://schemas.microsoft.com/office/powerpoint/2010/main" val="2752790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BA36E-82D8-3429-4E5F-FFDF3EBB7C4B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38AD02-5366-2BD7-43D5-EA6B53468E8B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7E0B9-22DB-4C8C-3D6F-690CBC768D52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C476F-3DCE-0562-AB5E-798C95F9603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A3F684-5AC7-5588-22DA-B6503D38906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lots of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3DAB5-2666-A1EA-661C-045BA2D83CA3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half of 18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5F52787-92A6-3948-8F47-E1ECCA9D0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884635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B28E66-CE21-E80F-A19D-5E41DBC4AA1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65A940FA-E371-5EA4-678B-68DBF544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495520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E3B0D9-B6DC-A6F3-A752-022BF408184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EED22D-86F9-2D60-2F47-49F78C3D4641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18</a:t>
            </a:r>
          </a:p>
        </p:txBody>
      </p:sp>
    </p:spTree>
    <p:extLst>
      <p:ext uri="{BB962C8B-B14F-4D97-AF65-F5344CB8AC3E}">
        <p14:creationId xmlns:p14="http://schemas.microsoft.com/office/powerpoint/2010/main" val="390957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0746D7-FCB5-C289-3E99-16F4211CC17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33AC5-9ADE-B50D-E029-BB574C93655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D8D52-862F-49CF-0BF0-9B73740C496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854A7A-12A9-F42A-E065-1DE7AA756FF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3EED176-4463-0C03-36B6-7392CCDA53BF}"/>
              </a:ext>
            </a:extLst>
          </p:cNvPr>
          <p:cNvGraphicFramePr>
            <a:graphicFrameLocks noGrp="1"/>
          </p:cNvGraphicFramePr>
          <p:nvPr/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7378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6300A97-AAB4-0A65-2047-CFACC816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977270"/>
              </p:ext>
            </p:extLst>
          </p:nvPr>
        </p:nvGraphicFramePr>
        <p:xfrm>
          <a:off x="5825712" y="1682520"/>
          <a:ext cx="187452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EDB442B-F9BD-A9CD-AC97-81BCCE7FAA5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9 groups of 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10467-CC5F-8D26-0788-8A8977AECFD5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B74CAA-4EC4-F67F-AF65-59C8898F509D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28F6F1-1686-9924-BE1A-EF45E396ACA1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785E4-5714-A2A7-D4FC-DA42A562FEAD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B44CC9-C5FA-0991-4410-ECF27F5F587B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C5B233-4E7F-4665-8EF5-D0C26BC0FA83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4718D5-9F00-EBF3-82C3-905418D246C7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D2290C-C821-F73B-B90F-09632C8C476F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0FF0CC-21A3-ED50-6A12-A7E303B856FF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F8B62A-7F37-08FF-D829-8A3C15777B94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7E06243-B877-F16B-C78E-063E0D1F9416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BB76768-485A-461A-2C02-CF38FDBE23E0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373A5A-F7EC-C1FA-55F2-9EB9BC078C1D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3A9F-A23F-79E8-792F-E38E313896DA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2DF459-D562-BDBE-9A2F-B9659AC1A876}"/>
              </a:ext>
            </a:extLst>
          </p:cNvPr>
          <p:cNvSpPr/>
          <p:nvPr/>
        </p:nvSpPr>
        <p:spPr>
          <a:xfrm>
            <a:off x="325185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1720CE5-F2A7-9AAC-464C-892CD159B5A0}"/>
              </a:ext>
            </a:extLst>
          </p:cNvPr>
          <p:cNvSpPr/>
          <p:nvPr/>
        </p:nvSpPr>
        <p:spPr>
          <a:xfrm>
            <a:off x="325185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C8CD61-A05F-231F-46FC-6D41CEBA3836}"/>
              </a:ext>
            </a:extLst>
          </p:cNvPr>
          <p:cNvSpPr/>
          <p:nvPr/>
        </p:nvSpPr>
        <p:spPr>
          <a:xfrm>
            <a:off x="348688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5B70779-C213-1B7C-211F-29F2C6048E93}"/>
              </a:ext>
            </a:extLst>
          </p:cNvPr>
          <p:cNvSpPr/>
          <p:nvPr/>
        </p:nvSpPr>
        <p:spPr>
          <a:xfrm>
            <a:off x="348688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36E34D-F0CC-96AB-773B-1541EA1596E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59E76-1165-0AD2-C037-167EECB39523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7CFB9-7877-BF43-03B7-6F2F00F1B3E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F8E4D-B9DA-B063-8E8A-9F4ACB12A9C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07590-7460-D4EC-A761-0DFC39352E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x 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D8076-0661-E57E-9E8B-9B7E72B865C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2 = 20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FE4C-58EB-A20A-E90F-599AF2E9B30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D16DF-F5A9-19CC-C2CB-8DA28019A41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 10</a:t>
            </a:r>
          </a:p>
        </p:txBody>
      </p:sp>
    </p:spTree>
    <p:extLst>
      <p:ext uri="{BB962C8B-B14F-4D97-AF65-F5344CB8AC3E}">
        <p14:creationId xmlns:p14="http://schemas.microsoft.com/office/powerpoint/2010/main" val="3919724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AF53-E67C-CFEC-082E-4532498A8978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93F99-0C3B-EF3F-25DF-6599FAC4CE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8A888-394E-12FE-E3A1-E5B7F3CE629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A9E3E5-3C54-2E2B-15FA-A15A696B5C6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11182-424A-C2AB-6E22-755DB334E1BD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lots of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E9F2B-E25F-53FF-D3BB-FC51413F9811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half of 20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D820CF3B-DC94-4D45-3F82-7769BEE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109928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0D2911-B5FD-C258-A93B-F09934CF82AB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C03E16C5-C77E-621A-51B9-ABEF0C1F6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1732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1CA513-52EC-CE1D-26CB-A869318D50B1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0765E8-FF97-3E17-A7FF-4B250F57E61B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20</a:t>
            </a:r>
          </a:p>
        </p:txBody>
      </p:sp>
    </p:spTree>
    <p:extLst>
      <p:ext uri="{BB962C8B-B14F-4D97-AF65-F5344CB8AC3E}">
        <p14:creationId xmlns:p14="http://schemas.microsoft.com/office/powerpoint/2010/main" val="240029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6E62BA-E5DC-6541-C983-F969196143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216F6-0966-85EE-5EEE-F129671DE62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8D87D3-2A3B-2CAC-8666-DA42631678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1237A8-C27B-EA06-CCFC-A046F0459A7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C0EF020-67FE-09EB-4C9C-BBCC6390C6CF}"/>
              </a:ext>
            </a:extLst>
          </p:cNvPr>
          <p:cNvGraphicFramePr>
            <a:graphicFrameLocks noGrp="1"/>
          </p:cNvGraphicFramePr>
          <p:nvPr/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7378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72F868-2E36-13FC-D23E-A4E7570A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170768"/>
              </p:ext>
            </p:extLst>
          </p:nvPr>
        </p:nvGraphicFramePr>
        <p:xfrm>
          <a:off x="5825712" y="1682520"/>
          <a:ext cx="208280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13E3C3-7299-3AEA-8D8F-BCDE54AB80A2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10 groups of 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5BDA8F-B416-63D2-F53F-FBF841218EAE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A647D-AD43-FD9C-695B-D53738F2E7B5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DCE2B1-08C8-936A-84F8-705A618BE035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2CA61D9-8041-D01E-66F6-001D0F0C4666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7DFB63-5AB6-F648-66E0-1DD730ECD929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B8D979-0E06-1A10-7C05-6D92A25DF861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B144C4-FED0-DFB2-3DE0-6FD86DD25E6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950289-C1BD-DD3A-6C42-22A3B9DB1AB1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302499-0B62-0577-2FD6-B7978921E073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B6A1CB-8BA0-A4FB-DB3F-A72700E28EC7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42ECEDA-E813-7E40-36B2-375DFE796697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EA4D62-4495-0290-E4E2-70CEB614D0B7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21C3B7-8990-C599-1CE6-29010563CCC8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4AB5DF-2F61-28BF-6D1C-0C9CF88C9305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971DB2-7C7B-AEC5-B6E4-0E373718F5ED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35960FB-F8EB-FFED-482E-17E772BD96E8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CDEBD3-F88C-5914-A0E0-B78B4696DB3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271FE1-0A7D-BC70-9435-2B9FAF944AB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C72D82-4FF8-7A00-F986-C2EB88E291EB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A0B4C4-95AF-D27A-12D1-AC40ECA74D62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7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66C66-BF51-AE90-62FC-7258E499327E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E70DC-D7D0-4ED2-5645-6166A3E3700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EC5481-40C9-0663-C90A-5A6C8E04C05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B3DAC-C649-5C5C-70C9-06ED285A618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2E90F-28AA-56DA-936E-C58C22CE00A6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x 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D9E42-256A-320B-7297-1343B5E18855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2 = 22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7BDFC-E441-8417-3AE0-F338E6D1E4AF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1F662-BDB0-DD90-9CB9-A578FCCFA83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 11</a:t>
            </a:r>
          </a:p>
        </p:txBody>
      </p:sp>
    </p:spTree>
    <p:extLst>
      <p:ext uri="{BB962C8B-B14F-4D97-AF65-F5344CB8AC3E}">
        <p14:creationId xmlns:p14="http://schemas.microsoft.com/office/powerpoint/2010/main" val="2902745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F79F90-218D-3CE1-8716-C54D2F480BF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7E2E9-B447-BB14-1361-15E9DF79ED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3D812-85F4-4568-69D0-F21A6FB1CAC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481D9B-E9E5-B68A-0763-4A367915DDB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2E731-931D-36C4-ECCB-6948B9BED83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lots of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99C52-5651-865D-7A99-B04BD3ACB540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half of 22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1C91FB3-4A10-A389-B18B-2AECB182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52814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C2AD62-FA45-5E53-5CE1-7A2BE6D7FF2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A75134AC-0A6D-B710-0AE3-E0D18086B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4295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56BE20-3E4E-8C58-8263-27CCD6FE97CC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B69690-33FB-37BE-D556-A14CCC06732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22</a:t>
            </a:r>
          </a:p>
        </p:txBody>
      </p:sp>
    </p:spTree>
    <p:extLst>
      <p:ext uri="{BB962C8B-B14F-4D97-AF65-F5344CB8AC3E}">
        <p14:creationId xmlns:p14="http://schemas.microsoft.com/office/powerpoint/2010/main" val="204937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874365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7378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38506"/>
              </p:ext>
            </p:extLst>
          </p:nvPr>
        </p:nvGraphicFramePr>
        <p:xfrm>
          <a:off x="6013089" y="1624090"/>
          <a:ext cx="9837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2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2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537355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537355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2 groups of 2</a:t>
            </a:r>
          </a:p>
        </p:txBody>
      </p:sp>
    </p:spTree>
    <p:extLst>
      <p:ext uri="{BB962C8B-B14F-4D97-AF65-F5344CB8AC3E}">
        <p14:creationId xmlns:p14="http://schemas.microsoft.com/office/powerpoint/2010/main" val="314005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DCFC8B-41B2-56E8-4792-82368A3358C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91054-E024-29E2-A0E1-A781EDCB33B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77687E-F691-C1CD-8467-4822B0CB949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CBD3E9-FF27-4F5C-642F-B4ECCDE3C73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22985518-5548-E0A5-C591-63FED80AD4C6}"/>
              </a:ext>
            </a:extLst>
          </p:cNvPr>
          <p:cNvGraphicFramePr>
            <a:graphicFrameLocks noGrp="1"/>
          </p:cNvGraphicFramePr>
          <p:nvPr/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7378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4AAC91E-F9FD-06F2-F42F-F2CCF26A2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700217"/>
              </p:ext>
            </p:extLst>
          </p:nvPr>
        </p:nvGraphicFramePr>
        <p:xfrm>
          <a:off x="5601884" y="1697781"/>
          <a:ext cx="229108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A85B2E7-E762-D435-F19C-387C532E2B6F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11 groups of 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6F22C2-92FF-B8DE-2AE7-10EE42F7B94C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E451A9-088B-D953-ABD5-E3B1C90A87FA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944278-77ED-DDF7-ACD4-A575F2CC0E17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3DC86D-90D5-DA62-6083-ED475D5AB480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54C68A-424A-CC8D-C1BA-9C7C17DD0533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102896-0EC3-E717-D8D5-6D6C676BBAC0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EF6EE8-790F-C37F-0679-6C097A938344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B3F0E1-E8FE-1856-F83F-BAC05EF4CBA5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C461E5-2CD9-0D80-BFED-E20C4EC975BC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99819A-54A9-96A1-E054-9730CBFECDA4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B9A55-9D4E-BEDB-171A-F8AD834E4672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7910E74-3425-DCF8-50F2-02219B35A429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6592BA-C6DC-F248-0493-C2FF98CE3AC0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36E4AFC-C944-3B22-FA0A-DD341444CFA1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5D4B88-7F2B-BDE9-DBC5-AA299D253AF7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1CC6C7-42B8-250A-5AA1-3479C3FC0F7F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6EBF66-556E-94D7-4EEA-696CBB9CE59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650FFB5-F756-BFF5-220A-FC1B04CF447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FB9DB5-8E66-87AF-EFF7-3ED8491DE435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415A85-8782-C5D4-B95F-087A0C62BD2A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E7CFC80-D104-A64A-D345-3D157D82F548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4C84125-9D68-7C4A-D889-8F3CCD3A7477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80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5F475-6E32-6512-90E7-847D8B7E41F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DA7DB-98B8-BFB3-FEE8-130DC8A1E492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B9FA8-211D-7B49-C8AA-CD1FBEBBC5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ED45AE-61FB-26B4-EEC7-4615EE007C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1F92E-E91B-513A-C8BC-5DD61CEB7DE7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x 2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5C4E0-142F-4914-C568-DF7233E4605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2 = 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665F1-9B91-5E1C-F9E2-FE5A68838CE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E8F08-2087-FBAC-7D47-88195C7A2CF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 12</a:t>
            </a:r>
          </a:p>
        </p:txBody>
      </p:sp>
    </p:spTree>
    <p:extLst>
      <p:ext uri="{BB962C8B-B14F-4D97-AF65-F5344CB8AC3E}">
        <p14:creationId xmlns:p14="http://schemas.microsoft.com/office/powerpoint/2010/main" val="31589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4D5977-7D04-449B-5BE4-FEEF459BE79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762D4-7D32-6F57-AA67-5C9FD347F3A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07F7-3338-CBE8-CF2E-33A10FB277F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0D23-E614-F58E-7030-02EC3B78C0D0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F9F10-D267-2827-C1F6-A06E5F4FFB01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>
                <a:latin typeface="Verdana" panose="020B0604030504040204" pitchFamily="34" charset="0"/>
                <a:ea typeface="Verdana" panose="020B0604030504040204" pitchFamily="34" charset="0"/>
              </a:rPr>
              <a:t>12 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lots of 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5ACBB-19F6-175E-8D89-208D757072B4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half of 24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CB1B791-1987-E2F3-8456-EA9B227B1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787320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DD75D0-4AF1-1872-D781-80AAD5502D4D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402724FE-8D8F-2585-FB3A-CABA02447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22241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E350D0-8A0C-1CE2-DF22-7A388B4C83F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C272C2-9BAB-58D6-B3DB-4EB7C4A5BC2E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24</a:t>
            </a:r>
          </a:p>
        </p:txBody>
      </p:sp>
    </p:spTree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F1577B-7C7E-30E2-0B8C-4593F551B21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EEE189-43FA-96D8-68CC-1D2501B426C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C1A58A-85DE-9D70-B4C2-E0C18241CF9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5FF171-012F-8714-A86D-B0B409BA711A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C3739FF-2F2F-86CF-527A-6E18D91D16BD}"/>
              </a:ext>
            </a:extLst>
          </p:cNvPr>
          <p:cNvGraphicFramePr>
            <a:graphicFrameLocks noGrp="1"/>
          </p:cNvGraphicFramePr>
          <p:nvPr/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7378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8C25AD4-7E86-E65D-565C-A0D03FE89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334159"/>
              </p:ext>
            </p:extLst>
          </p:nvPr>
        </p:nvGraphicFramePr>
        <p:xfrm>
          <a:off x="5601884" y="1697781"/>
          <a:ext cx="249936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8641831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2DBAF8B-E7A0-8874-E08F-90CBFD974424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12 groups of 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E192A8-9D06-E9E8-C735-8DA554C84302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C57AC1-508B-C9EA-5227-2F70975291BE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9A47DC-C24F-B1BD-123C-F2EFC3AE3E9A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BF492F-00E3-8B0A-3AAD-303B9C297A53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F43956-24D3-4E83-C8FA-6911AF64B2EB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9AACF4-EA6E-DFDC-55B3-F726B04D19C6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8AF7B5D-A8E8-6158-A960-1CF8F9614FF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8D0350-0263-4F3C-6A6D-FAFEE4CC2AAA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9A809D-05AB-B136-DFC5-0A9A7F02ADC1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E02D5C1-9243-F4F1-65D7-76B8E2F38399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7D04B1-3C32-EEDB-5127-5DCDD0D39D4C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D38819-9F8C-3844-DF8A-D95496593F2C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DB0BA3-004E-8500-6A37-7F5D986DD13D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576F14-6CBA-0373-BE9D-18479C64435B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928C693-FC29-C92D-9C29-7D2C945CAF8C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622410-7634-6CE5-E709-79B52F2AF499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BC20A5-0B9E-30AC-0E43-7E78931E8CCC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EF5F37-5CE7-D3BF-03C9-62857FA141D6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743A3-4B4D-9BA2-5094-4D8437655C4E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5FFFCE0-10AD-501B-046E-5AE536CF6414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D41E569-1DA8-66A9-21BA-95DFCE0093EF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DED348-95A1-7C39-7F7F-8456C7BAEFC9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C302299-7476-F1B9-05E1-165E56C2F562}"/>
              </a:ext>
            </a:extLst>
          </p:cNvPr>
          <p:cNvSpPr/>
          <p:nvPr/>
        </p:nvSpPr>
        <p:spPr>
          <a:xfrm>
            <a:off x="3872975" y="411900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32F43A7-7171-6602-E30A-CD0E46323EE4}"/>
              </a:ext>
            </a:extLst>
          </p:cNvPr>
          <p:cNvSpPr/>
          <p:nvPr/>
        </p:nvSpPr>
        <p:spPr>
          <a:xfrm>
            <a:off x="3872975" y="435965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2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x 2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2 = 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 3</a:t>
            </a:r>
          </a:p>
        </p:txBody>
      </p:sp>
    </p:spTree>
    <p:extLst>
      <p:ext uri="{BB962C8B-B14F-4D97-AF65-F5344CB8AC3E}">
        <p14:creationId xmlns:p14="http://schemas.microsoft.com/office/powerpoint/2010/main" val="359445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lots of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half of 6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/>
        </p:nvGraphicFramePr>
        <p:xfrm>
          <a:off x="2327443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endCxn id="12" idx="3"/>
          </p:cNvCxnSpPr>
          <p:nvPr/>
        </p:nvCxnSpPr>
        <p:spPr>
          <a:xfrm>
            <a:off x="2327443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/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014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6</a:t>
            </a:r>
          </a:p>
        </p:txBody>
      </p:sp>
    </p:spTree>
    <p:extLst>
      <p:ext uri="{BB962C8B-B14F-4D97-AF65-F5344CB8AC3E}">
        <p14:creationId xmlns:p14="http://schemas.microsoft.com/office/powerpoint/2010/main" val="11508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/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7378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/>
        </p:nvGraphicFramePr>
        <p:xfrm>
          <a:off x="6013089" y="1624090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2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2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537355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537355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1C0ABE-4299-2DD9-86A7-EFFE34A4FB85}"/>
              </a:ext>
            </a:extLst>
          </p:cNvPr>
          <p:cNvSpPr/>
          <p:nvPr/>
        </p:nvSpPr>
        <p:spPr>
          <a:xfrm>
            <a:off x="2849518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85F2D3-CEB7-C184-B2AE-D6C291643E71}"/>
              </a:ext>
            </a:extLst>
          </p:cNvPr>
          <p:cNvSpPr/>
          <p:nvPr/>
        </p:nvSpPr>
        <p:spPr>
          <a:xfrm>
            <a:off x="2849518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3 groups of 2</a:t>
            </a:r>
          </a:p>
        </p:txBody>
      </p:sp>
    </p:spTree>
    <p:extLst>
      <p:ext uri="{BB962C8B-B14F-4D97-AF65-F5344CB8AC3E}">
        <p14:creationId xmlns:p14="http://schemas.microsoft.com/office/powerpoint/2010/main" val="145999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9DBB4-495E-65CF-CF1F-DBE7467C743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21276-B6CD-019A-654E-32F27E0AA44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AF0B95-78D3-46FD-E18D-8A81076F366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112CB-5624-08E4-127C-A1657B04A89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91F44-C006-E6E6-14A2-AA5A1B858BD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x 2 =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453DD-3D26-70DC-7F55-6C225FD917D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2 = 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3A0CD-33B4-4904-7570-3C66ED6F6F1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6B488-8FBE-54F1-2B3F-AC4E8B4CA39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2 = 4</a:t>
            </a:r>
          </a:p>
        </p:txBody>
      </p:sp>
    </p:spTree>
    <p:extLst>
      <p:ext uri="{BB962C8B-B14F-4D97-AF65-F5344CB8AC3E}">
        <p14:creationId xmlns:p14="http://schemas.microsoft.com/office/powerpoint/2010/main" val="273137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05602-0C5A-0AE4-9499-F5DD10FD0F47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7B1CA5-A201-2525-E843-9865BA7ADB4D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7201B2-3386-8A79-CBFC-80C84F9716C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78BF0-092F-922E-A603-02F5382890B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3A39-08ED-457F-7F17-400C835EE39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lots of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E7EE7-793F-C91C-10FD-4F35069F432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half of 8</a:t>
            </a:r>
          </a:p>
        </p:txBody>
      </p:sp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9431C8E1-43E8-BF2C-DEAF-7DF7EEE6017C}"/>
              </a:ext>
            </a:extLst>
          </p:cNvPr>
          <p:cNvGraphicFramePr>
            <a:graphicFrameLocks noGrp="1"/>
          </p:cNvGraphicFramePr>
          <p:nvPr/>
        </p:nvGraphicFramePr>
        <p:xfrm>
          <a:off x="2327443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243B30-3EA0-A859-0E35-5702693C4720}"/>
              </a:ext>
            </a:extLst>
          </p:cNvPr>
          <p:cNvCxnSpPr>
            <a:endCxn id="16" idx="3"/>
          </p:cNvCxnSpPr>
          <p:nvPr/>
        </p:nvCxnSpPr>
        <p:spPr>
          <a:xfrm>
            <a:off x="2327443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Table 13">
            <a:extLst>
              <a:ext uri="{FF2B5EF4-FFF2-40B4-BE49-F238E27FC236}">
                <a16:creationId xmlns:a16="http://schemas.microsoft.com/office/drawing/2014/main" id="{D2B02725-8FF6-246E-070A-3E0D20DAF7D2}"/>
              </a:ext>
            </a:extLst>
          </p:cNvPr>
          <p:cNvGraphicFramePr>
            <a:graphicFrameLocks noGrp="1"/>
          </p:cNvGraphicFramePr>
          <p:nvPr/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F44745-8383-11E5-8A05-1FD6196A72FD}"/>
              </a:ext>
            </a:extLst>
          </p:cNvPr>
          <p:cNvCxnSpPr>
            <a:endCxn id="22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77948-4442-22F9-06BC-EDE43FCC6623}"/>
              </a:ext>
            </a:extLst>
          </p:cNvPr>
          <p:cNvSpPr txBox="1"/>
          <p:nvPr/>
        </p:nvSpPr>
        <p:spPr>
          <a:xfrm>
            <a:off x="6727635" y="4098324"/>
            <a:ext cx="1014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8</a:t>
            </a:r>
          </a:p>
        </p:txBody>
      </p:sp>
    </p:spTree>
    <p:extLst>
      <p:ext uri="{BB962C8B-B14F-4D97-AF65-F5344CB8AC3E}">
        <p14:creationId xmlns:p14="http://schemas.microsoft.com/office/powerpoint/2010/main" val="314779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47995A-8E30-5CF0-DC5B-4F02041CEAE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3BB0D5-6E91-1711-FA53-6EB3576287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08194-5806-1A8A-662C-785FF7904CB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737FB-8355-F89D-2A47-5B928A1DD8A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9583C147-B006-6EB7-5ED1-CF7320CACFAE}"/>
              </a:ext>
            </a:extLst>
          </p:cNvPr>
          <p:cNvGraphicFramePr>
            <a:graphicFrameLocks noGrp="1"/>
          </p:cNvGraphicFramePr>
          <p:nvPr/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8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7378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FC038F-2F20-A961-1D47-C2C91E29E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10989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07E143C5-F292-C992-F774-A46301D02700}"/>
              </a:ext>
            </a:extLst>
          </p:cNvPr>
          <p:cNvSpPr/>
          <p:nvPr/>
        </p:nvSpPr>
        <p:spPr>
          <a:xfrm>
            <a:off x="2004657" y="4121199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B3E5A7-A3FD-16AE-9469-DC604EF5C20E}"/>
              </a:ext>
            </a:extLst>
          </p:cNvPr>
          <p:cNvSpPr/>
          <p:nvPr/>
        </p:nvSpPr>
        <p:spPr>
          <a:xfrm>
            <a:off x="2004657" y="444082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CA23DA-FDC9-1B9E-0B32-F89E3A589CBC}"/>
              </a:ext>
            </a:extLst>
          </p:cNvPr>
          <p:cNvSpPr/>
          <p:nvPr/>
        </p:nvSpPr>
        <p:spPr>
          <a:xfrm>
            <a:off x="2316820" y="4121199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0EE653-BABD-1585-2E80-917D67342251}"/>
              </a:ext>
            </a:extLst>
          </p:cNvPr>
          <p:cNvSpPr/>
          <p:nvPr/>
        </p:nvSpPr>
        <p:spPr>
          <a:xfrm>
            <a:off x="2316820" y="444082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4AC3A48-5366-6CB2-9C0B-96F38830B176}"/>
              </a:ext>
            </a:extLst>
          </p:cNvPr>
          <p:cNvSpPr/>
          <p:nvPr/>
        </p:nvSpPr>
        <p:spPr>
          <a:xfrm>
            <a:off x="2628983" y="4121199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08A895-AD85-1338-B9E2-B954CE3ECB93}"/>
              </a:ext>
            </a:extLst>
          </p:cNvPr>
          <p:cNvSpPr/>
          <p:nvPr/>
        </p:nvSpPr>
        <p:spPr>
          <a:xfrm>
            <a:off x="2628983" y="444082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17F004-3D1C-9D83-5D14-FD0AFD7927A4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 groups of 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4FA274-6ED7-FC85-B127-49FCC96F8463}"/>
              </a:ext>
            </a:extLst>
          </p:cNvPr>
          <p:cNvSpPr/>
          <p:nvPr/>
        </p:nvSpPr>
        <p:spPr>
          <a:xfrm>
            <a:off x="2941146" y="4121199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7F098D8-6802-0A33-284E-74FE8A36476A}"/>
              </a:ext>
            </a:extLst>
          </p:cNvPr>
          <p:cNvSpPr/>
          <p:nvPr/>
        </p:nvSpPr>
        <p:spPr>
          <a:xfrm>
            <a:off x="2941146" y="444082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770</Words>
  <Application>Microsoft Office PowerPoint</Application>
  <PresentationFormat>A4 Paper (210x297 mm)</PresentationFormat>
  <Paragraphs>319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15</cp:revision>
  <dcterms:created xsi:type="dcterms:W3CDTF">2022-02-01T11:05:46Z</dcterms:created>
  <dcterms:modified xsi:type="dcterms:W3CDTF">2023-10-25T20:36:18Z</dcterms:modified>
</cp:coreProperties>
</file>